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3" ContentType="audi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metadata/thumbnail" Target="docProps/thumbnail0.jpeg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95" r:id="rId2"/>
    <p:sldId id="493" r:id="rId3"/>
    <p:sldId id="489" r:id="rId4"/>
    <p:sldId id="462" r:id="rId5"/>
    <p:sldId id="494" r:id="rId6"/>
    <p:sldId id="496" r:id="rId7"/>
    <p:sldId id="492" r:id="rId8"/>
    <p:sldId id="49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711" autoAdjust="0"/>
    <p:restoredTop sz="90094" autoAdjust="0"/>
  </p:normalViewPr>
  <p:slideViewPr>
    <p:cSldViewPr snapToGrid="0">
      <p:cViewPr>
        <p:scale>
          <a:sx n="99" d="100"/>
          <a:sy n="99" d="100"/>
        </p:scale>
        <p:origin x="-1104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Co-construct</a:t>
            </a:r>
            <a:r>
              <a:rPr lang="en-US" baseline="0" dirty="0" smtClean="0"/>
              <a:t> the success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jpe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jpe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png"/><Relationship Id="rId1" Type="http://schemas.microsoft.com/office/2007/relationships/media" Target="../media/media2.mp3"/><Relationship Id="rId2" Type="http://schemas.openxmlformats.org/officeDocument/2006/relationships/audio" Target="../media/media2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3.jpe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673100" y="1404938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Spelling Year 3</a:t>
            </a:r>
            <a:endParaRPr lang="en-US" sz="54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509" y="5259349"/>
            <a:ext cx="418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/>
                <a:cs typeface="Arial Rounded MT Bold"/>
              </a:rPr>
              <a:t>Session 1</a:t>
            </a:r>
            <a:endParaRPr lang="en-US" sz="4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803390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8575" y="480431"/>
            <a:ext cx="817395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Learning Intention</a:t>
            </a:r>
          </a:p>
          <a:p>
            <a:r>
              <a:rPr lang="en-US" sz="32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 am learning to use my knowledge of letters, sounds and words to spell accurately</a:t>
            </a:r>
            <a:endParaRPr lang="en-US" sz="32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35_When_You_Apply_These_Rul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6746" y="7261225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975" y="3557543"/>
            <a:ext cx="8173954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Success Criteria</a:t>
            </a:r>
          </a:p>
          <a:p>
            <a:r>
              <a:rPr lang="en-US" sz="32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 can ….</a:t>
            </a:r>
          </a:p>
          <a:p>
            <a:r>
              <a:rPr lang="en-US" sz="32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 can ….</a:t>
            </a:r>
            <a:endParaRPr lang="en-US" sz="32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57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" accel="100000" fill="hold">
                                          <p:stCondLst>
                                            <p:cond delay="9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8574" y="480431"/>
            <a:ext cx="6887823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600" b="1" kern="600" dirty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96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ontraction</a:t>
            </a:r>
            <a:endParaRPr lang="en-US" sz="96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35_When_You_Apply_These_Rul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6746" y="7261225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975" y="3403610"/>
            <a:ext cx="6887823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6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apostrophe</a:t>
            </a:r>
            <a:endParaRPr lang="en-US" sz="96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5449"/>
            <a:ext cx="9143999" cy="6003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bg1"/>
                </a:solidFill>
                <a:latin typeface="+mj-lt"/>
              </a:rPr>
              <a:t>“Listen,” he said angrily, “I want that fox! I’m going to get that fox! I’m not giving in till I’ve strung him up over my front porch, dead as a dumpling!”</a:t>
            </a:r>
          </a:p>
          <a:p>
            <a:r>
              <a:rPr lang="en-AU" sz="4800" dirty="0">
                <a:solidFill>
                  <a:schemeClr val="bg1"/>
                </a:solidFill>
                <a:latin typeface="+mj-lt"/>
              </a:rPr>
              <a:t>“We can’t get him, by digging, that’s for sure,” said the fat Boggis. “I’ve had enough of digging.”</a:t>
            </a:r>
          </a:p>
        </p:txBody>
      </p:sp>
      <p:sp>
        <p:nvSpPr>
          <p:cNvPr id="4" name="Donut 3"/>
          <p:cNvSpPr/>
          <p:nvPr/>
        </p:nvSpPr>
        <p:spPr>
          <a:xfrm>
            <a:off x="-1" y="1693254"/>
            <a:ext cx="987847" cy="782489"/>
          </a:xfrm>
          <a:prstGeom prst="donut">
            <a:avLst>
              <a:gd name="adj" fmla="val 5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849430" y="1654772"/>
            <a:ext cx="1077651" cy="744005"/>
          </a:xfrm>
          <a:prstGeom prst="donut">
            <a:avLst>
              <a:gd name="adj" fmla="val 5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1242879" y="3885256"/>
            <a:ext cx="1374274" cy="782489"/>
          </a:xfrm>
          <a:prstGeom prst="donut">
            <a:avLst>
              <a:gd name="adj" fmla="val 5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0" y="4603605"/>
            <a:ext cx="1616477" cy="782489"/>
          </a:xfrm>
          <a:prstGeom prst="donut">
            <a:avLst>
              <a:gd name="adj" fmla="val 5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55032" y="5360439"/>
            <a:ext cx="1104861" cy="782489"/>
          </a:xfrm>
          <a:prstGeom prst="donut">
            <a:avLst>
              <a:gd name="adj" fmla="val 5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205068" y="960544"/>
            <a:ext cx="987847" cy="782489"/>
          </a:xfrm>
          <a:prstGeom prst="donut">
            <a:avLst>
              <a:gd name="adj" fmla="val 5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02_Presentations_Are_A_Powerful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1305" y="7699582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3223" y="1060269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4934" y="338365"/>
            <a:ext cx="3401300" cy="49381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grpSp>
        <p:nvGrpSpPr>
          <p:cNvPr id="24" name="Group 23"/>
          <p:cNvGrpSpPr/>
          <p:nvPr/>
        </p:nvGrpSpPr>
        <p:grpSpPr>
          <a:xfrm rot="10800000">
            <a:off x="848180" y="775152"/>
            <a:ext cx="4405990" cy="7309305"/>
            <a:chOff x="848181" y="775152"/>
            <a:chExt cx="4405990" cy="7309305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 rot="21411500">
              <a:off x="848181" y="775152"/>
              <a:ext cx="2838830" cy="368194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322286" y="3686629"/>
              <a:ext cx="2931885" cy="439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2311400" y="1465490"/>
            <a:ext cx="6832600" cy="5824310"/>
            <a:chOff x="2311400" y="1465490"/>
            <a:chExt cx="6832600" cy="582431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71362" y="1465490"/>
              <a:ext cx="3672638" cy="2804521"/>
            </a:xfrm>
            <a:prstGeom prst="rect">
              <a:avLst/>
            </a:prstGeom>
            <a:effectLst>
              <a:outerShdw blurRad="165100" dist="279400" dir="21594000" algn="ctr" rotWithShape="0">
                <a:schemeClr val="tx1">
                  <a:alpha val="54000"/>
                </a:schemeClr>
              </a:outerShdw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2311400" y="4305300"/>
              <a:ext cx="3848100" cy="2984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52222" r="833" b="8888"/>
          <a:stretch>
            <a:fillRect/>
          </a:stretch>
        </p:blipFill>
        <p:spPr bwMode="auto">
          <a:xfrm rot="21429537">
            <a:off x="803124" y="3466434"/>
            <a:ext cx="8234680" cy="290031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00" y="2960914"/>
            <a:ext cx="1384300" cy="3909785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 bwMode="auto">
          <a:xfrm>
            <a:off x="-9525" y="5720444"/>
            <a:ext cx="9173029" cy="11375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24650"/>
            <a:ext cx="9144000" cy="13334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7150" cy="6858000"/>
          </a:xfrm>
          <a:prstGeom prst="rect">
            <a:avLst/>
          </a:prstGeom>
        </p:spPr>
      </p:pic>
      <p:pic>
        <p:nvPicPr>
          <p:cNvPr id="2" name="01_Presentations_Are_A_Powerfu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76141" y="70461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 p14:presetBounceEnd="81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667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667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numSld="999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numSld="999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673100" y="1404938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Spelling Year 3</a:t>
            </a:r>
            <a:endParaRPr lang="en-US" sz="54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509" y="5259349"/>
            <a:ext cx="418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/>
                <a:cs typeface="Arial Rounded MT Bold"/>
              </a:rPr>
              <a:t>Session 2</a:t>
            </a:r>
            <a:endParaRPr lang="en-US" sz="4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079823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8575" y="480431"/>
            <a:ext cx="817395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Learning Intention</a:t>
            </a:r>
          </a:p>
          <a:p>
            <a:r>
              <a:rPr lang="en-US" sz="32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 am learning to use my knowledge of letters, sounds and words to spell accurately</a:t>
            </a:r>
            <a:endParaRPr lang="en-US" sz="32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35_When_You_Apply_These_Rul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6746" y="7261225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975" y="3557543"/>
            <a:ext cx="817395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Success Criteria</a:t>
            </a:r>
          </a:p>
          <a:p>
            <a:r>
              <a:rPr lang="en-US" sz="32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 can use an apostrophe to replace the missing letters.</a:t>
            </a:r>
          </a:p>
          <a:p>
            <a:r>
              <a:rPr lang="en-US" sz="32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 can use contractions in my writing.</a:t>
            </a:r>
            <a:endParaRPr lang="en-US" sz="32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4121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38" y="179588"/>
            <a:ext cx="882647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600" dirty="0">
                <a:solidFill>
                  <a:schemeClr val="bg1"/>
                </a:solidFill>
              </a:rPr>
              <a:t>“What’s happening Dad?” cried the Small Foxes. “What are they doing?”</a:t>
            </a:r>
          </a:p>
          <a:p>
            <a:r>
              <a:rPr lang="en-AU" sz="4600" dirty="0">
                <a:solidFill>
                  <a:schemeClr val="bg1"/>
                </a:solidFill>
              </a:rPr>
              <a:t>Mr Fox didn’t know what was happening or what they were doing.</a:t>
            </a:r>
          </a:p>
          <a:p>
            <a:r>
              <a:rPr lang="en-AU" sz="4600" dirty="0">
                <a:solidFill>
                  <a:schemeClr val="bg1"/>
                </a:solidFill>
              </a:rPr>
              <a:t>“It’s an earthquake!” cried Mrs Fox.</a:t>
            </a:r>
          </a:p>
          <a:p>
            <a:r>
              <a:rPr lang="en-AU" sz="4600" dirty="0">
                <a:solidFill>
                  <a:schemeClr val="bg1"/>
                </a:solidFill>
              </a:rPr>
              <a:t>“Look!” said one of the Small Foxes. “Our tunnel’s got shorter! I can see daylight!”</a:t>
            </a:r>
          </a:p>
        </p:txBody>
      </p:sp>
      <p:sp>
        <p:nvSpPr>
          <p:cNvPr id="2" name="Frame 1"/>
          <p:cNvSpPr/>
          <p:nvPr/>
        </p:nvSpPr>
        <p:spPr>
          <a:xfrm>
            <a:off x="500338" y="307864"/>
            <a:ext cx="1796086" cy="692695"/>
          </a:xfrm>
          <a:prstGeom prst="frame">
            <a:avLst>
              <a:gd name="adj1" fmla="val 87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974144" y="2371589"/>
            <a:ext cx="1618027" cy="692695"/>
          </a:xfrm>
          <a:prstGeom prst="frame">
            <a:avLst>
              <a:gd name="adj1" fmla="val 87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47471" y="3821117"/>
            <a:ext cx="912422" cy="692695"/>
          </a:xfrm>
          <a:prstGeom prst="frame">
            <a:avLst>
              <a:gd name="adj1" fmla="val 87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473805" y="5155196"/>
            <a:ext cx="2054220" cy="692695"/>
          </a:xfrm>
          <a:prstGeom prst="frame">
            <a:avLst>
              <a:gd name="adj1" fmla="val 87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6851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224</Words>
  <Application>Microsoft Macintosh PowerPoint</Application>
  <PresentationFormat>On-screen Show (4:3)</PresentationFormat>
  <Paragraphs>30</Paragraphs>
  <Slides>8</Slides>
  <Notes>7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Five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2017-05-15T02:35:17Z</dcterms:modified>
</cp:coreProperties>
</file>